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3" r:id="rId8"/>
    <p:sldId id="261" r:id="rId9"/>
    <p:sldId id="271" r:id="rId10"/>
    <p:sldId id="272" r:id="rId11"/>
    <p:sldId id="262" r:id="rId12"/>
    <p:sldId id="264" r:id="rId13"/>
    <p:sldId id="265" r:id="rId14"/>
    <p:sldId id="266" r:id="rId15"/>
    <p:sldId id="268" r:id="rId16"/>
    <p:sldId id="270" r:id="rId17"/>
  </p:sldIdLst>
  <p:sldSz cx="9144000" cy="6858000" type="screen4x3"/>
  <p:notesSz cx="6858000" cy="9144000"/>
  <p:embeddedFontLst>
    <p:embeddedFont>
      <p:font typeface="배달의민족 주아" panose="02020603020101020101" pitchFamily="18" charset="-127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도현" panose="020B0600000101010101" pitchFamily="50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2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7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8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2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5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65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69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499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12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91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7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58F0C-FEB9-4B96-A5C3-99C7FA0CB865}" type="datetimeFigureOut">
              <a:rPr lang="ko-KR" altLang="en-US" smtClean="0"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40A0A-0887-4C81-9748-E568FE56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9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0293" y="983570"/>
            <a:ext cx="7772400" cy="2387600"/>
          </a:xfrm>
          <a:noFill/>
        </p:spPr>
        <p:txBody>
          <a:bodyPr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Unity3d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구현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18782" y="4049488"/>
            <a:ext cx="4645478" cy="1804306"/>
          </a:xfrm>
        </p:spPr>
        <p:txBody>
          <a:bodyPr>
            <a:normAutofit/>
          </a:bodyPr>
          <a:lstStyle/>
          <a:p>
            <a:pPr algn="r"/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CHESHIRE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  <a:p>
            <a:pPr algn="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호태규 이아름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김경미 장예은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30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</a:t>
            </a:r>
            <a:r>
              <a:rPr lang="en-US" altLang="ko-KR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0206" y="2234263"/>
            <a:ext cx="435087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이름 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테디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(Teddy)</a:t>
            </a: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종류 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폭탄</a:t>
            </a:r>
            <a:r>
              <a:rPr lang="en-US" altLang="ko-KR" sz="200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&lt;</a:t>
            </a:r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보조무기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&gt;</a:t>
            </a:r>
            <a:endParaRPr lang="en-US" altLang="ko-KR" sz="2000">
              <a:latin typeface="배달의민족 주아" pitchFamily="18" charset="-127"/>
              <a:ea typeface="배달의민족 주아" pitchFamily="18" charset="-127"/>
            </a:endParaRPr>
          </a:p>
          <a:p>
            <a:endParaRPr lang="en-US" altLang="ko-KR" sz="200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몬스터의 습격으로 한 쪽 팔을 잃은 곰인형</a:t>
            </a:r>
            <a:endParaRPr lang="en-US" altLang="ko-KR" sz="200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에리카의 도움을 받고 같이 모험을 하기 위해</a:t>
            </a:r>
            <a:endParaRPr lang="en-US" altLang="ko-KR" sz="200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폭탄으로 개조받아 같이 다닌다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몸만 개조되었을 뿐이라 </a:t>
            </a:r>
            <a:r>
              <a:rPr lang="ko-KR" altLang="en-US" sz="2000" smtClean="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대화가 가능하다</a:t>
            </a:r>
            <a:r>
              <a:rPr lang="en-US" altLang="ko-KR" sz="2000" smtClean="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24" y="2044422"/>
            <a:ext cx="2008555" cy="243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036" y="2058404"/>
            <a:ext cx="749596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무기 강화 시스템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무기 강화 재료를 이용하여 무기를 업그레이드 시킬 수 있다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  <a:b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재료는 스토리모드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미니게임에서 습득 가능</a:t>
            </a:r>
            <a:r>
              <a:rPr lang="en-US" altLang="ko-KR" sz="2000" dirty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000" dirty="0">
                <a:latin typeface="배달의민족 주아" pitchFamily="18" charset="-127"/>
                <a:ea typeface="배달의민족 주아" pitchFamily="18" charset="-127"/>
              </a:rPr>
            </a:br>
            <a:endParaRPr lang="en-US" altLang="ko-KR" sz="200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랭킹 시스템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미니게임에서 적용 되는 시스템으로 얼마나 많은 웨이브를 갔느냐에 따라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순위가 매겨진다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배달의민족 주아" pitchFamily="18" charset="-127"/>
              <a:ea typeface="배달의민족 주아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페이스북</a:t>
            </a:r>
            <a:r>
              <a:rPr lang="ko-KR" altLang="en-US" sz="2000" dirty="0" smtClean="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 연동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/>
            </a:r>
            <a:b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</a:br>
            <a:r>
              <a:rPr lang="ko-KR" altLang="en-US" sz="2000" dirty="0" err="1" smtClean="0">
                <a:latin typeface="배달의민족 주아" pitchFamily="18" charset="-127"/>
                <a:ea typeface="배달의민족 주아" pitchFamily="18" charset="-127"/>
              </a:rPr>
              <a:t>페이스북</a:t>
            </a:r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 연동을 통해 로그인하고 친구들과의 미니게임 순위를 알 수 있다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64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49085" y="1616528"/>
            <a:ext cx="7796892" cy="4660704"/>
          </a:xfrm>
        </p:spPr>
        <p:txBody>
          <a:bodyPr/>
          <a:lstStyle/>
          <a:p>
            <a:pPr fontAlgn="base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Unity3D(5.1.1f)</a:t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3Ds Max, </a:t>
            </a:r>
            <a:r>
              <a:rPr lang="en-US" altLang="ko-KR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Zbrush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 툴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PhotoShop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(CS5)</a:t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Eclipse(Spring + MySQL + Tomcat)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9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 프로젝트 상황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9085" y="1616528"/>
            <a:ext cx="7796892" cy="4660704"/>
          </a:xfrm>
        </p:spPr>
        <p:txBody>
          <a:bodyPr/>
          <a:lstStyle/>
          <a:p>
            <a:pPr fontAlgn="base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 모드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5%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" y="2179864"/>
            <a:ext cx="3563159" cy="26887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44" y="2073728"/>
            <a:ext cx="3575469" cy="20212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44" y="4094931"/>
            <a:ext cx="3575469" cy="202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 프로젝트 상황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9085" y="1616528"/>
            <a:ext cx="7796892" cy="4660704"/>
          </a:xfrm>
        </p:spPr>
        <p:txBody>
          <a:bodyPr/>
          <a:lstStyle/>
          <a:p>
            <a:pPr fontAlgn="base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미니게임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30%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2050" name="Picture 2" descr="G:\Narcolepsy\9.기타자료\AR캡쳐\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3" b="34158"/>
          <a:stretch/>
        </p:blipFill>
        <p:spPr bwMode="auto">
          <a:xfrm>
            <a:off x="752426" y="2901461"/>
            <a:ext cx="3696482" cy="207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7" b="34440"/>
          <a:stretch/>
        </p:blipFill>
        <p:spPr bwMode="auto">
          <a:xfrm>
            <a:off x="4592263" y="2901460"/>
            <a:ext cx="3687839" cy="20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5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및 보완 예정사항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9085" y="1933051"/>
            <a:ext cx="7796892" cy="4660704"/>
          </a:xfrm>
        </p:spPr>
        <p:txBody>
          <a:bodyPr/>
          <a:lstStyle/>
          <a:p>
            <a:pPr fontAlgn="base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무기 강화 씬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자체 서버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구축 및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Facebook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계정연동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디펜스 게임 프로그래밍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스토리모드 대화 시스템 추가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5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0292" y="2177598"/>
            <a:ext cx="7886700" cy="1929037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endParaRPr lang="ko-KR" altLang="en-US" sz="7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1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322" y="340634"/>
            <a:ext cx="78867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6762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 프로젝트 상황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및 보완 예정 사항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b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5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9957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9100" y="2191761"/>
            <a:ext cx="4416877" cy="4351338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명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CHESHIRE</a:t>
            </a:r>
          </a:p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구성원 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4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이아름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그래픽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김경미 장예은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프로그래밍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호태규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None/>
            </a:pP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07" y="2078718"/>
            <a:ext cx="2462892" cy="24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 </a:t>
            </a:r>
            <a:r>
              <a:rPr lang="en-US" altLang="ko-KR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 및 특징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193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042504" y="1872805"/>
            <a:ext cx="4681287" cy="2164166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명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Narcolepsy (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기면증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어드벤처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3D</a:t>
            </a: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(Android)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68880" y="3991760"/>
            <a:ext cx="5349505" cy="2164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스토리모드와 미니게임</a:t>
            </a:r>
            <a:endParaRPr lang="en-US" altLang="ko-KR" sz="240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무기와 보조 무기를 활용한 공격 패턴</a:t>
            </a:r>
            <a:endParaRPr lang="en-US" altLang="ko-KR" sz="240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</a:t>
            </a:r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이용한 미니게임</a:t>
            </a:r>
            <a:endParaRPr lang="en-US" altLang="ko-KR" sz="240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랭킹 시스템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9569" y="3789485"/>
            <a:ext cx="680524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2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시놉시스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9085" y="2108885"/>
            <a:ext cx="7796892" cy="466070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어린 시절 </a:t>
            </a:r>
            <a:r>
              <a:rPr lang="ko-KR" altLang="en-US" sz="2400" smtClean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트라우마</a:t>
            </a:r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기면증을 앓고 있는 한 아이는 점점 심해지는 </a:t>
            </a:r>
            <a: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병에 일상생활조차 제대로 하기 힘들었다</a:t>
            </a:r>
            <a: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240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그러던 어느 날</a:t>
            </a:r>
            <a: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꿈</a:t>
            </a:r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통해 기면증을 치료할 수 있다는 기사를 접하게 되고</a:t>
            </a:r>
            <a: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곳을 찾아가 기면증을 치료하기로 하는데</a:t>
            </a:r>
            <a:r>
              <a:rPr lang="en-US" altLang="ko-KR" sz="2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22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406" y="700768"/>
            <a:ext cx="7334249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9085" y="1616528"/>
            <a:ext cx="7796892" cy="4751615"/>
          </a:xfrm>
        </p:spPr>
        <p:txBody>
          <a:bodyPr/>
          <a:lstStyle/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플로우차트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0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컨셉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554" y="2797875"/>
            <a:ext cx="3226777" cy="25779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2" y="2923035"/>
            <a:ext cx="4156419" cy="2327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682" y="2195909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참고 레퍼런스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 _ </a:t>
            </a:r>
            <a:r>
              <a:rPr lang="ko-KR" altLang="en-US" sz="2000" smtClean="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게임 앨리스 매드니스 리턴즈</a:t>
            </a:r>
            <a:r>
              <a:rPr lang="en-US" altLang="ko-KR" sz="2000" smtClean="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2000" smtClean="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동화 이상한 나라의 앨리스</a:t>
            </a:r>
            <a:endParaRPr lang="en-US" altLang="ko-KR" sz="2000">
              <a:solidFill>
                <a:srgbClr val="7030A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1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캐릭터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5151" y="2057919"/>
            <a:ext cx="38827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이름 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에리카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(Erica)</a:t>
            </a: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메인 플레이 캐릭터</a:t>
            </a:r>
            <a:endParaRPr lang="en-US" altLang="ko-KR" sz="200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한 손 둔기를 주 무기로 사용</a:t>
            </a:r>
            <a:endParaRPr lang="en-US" altLang="ko-KR" sz="2000" smtClean="0">
              <a:latin typeface="배달의민족 주아" pitchFamily="18" charset="-127"/>
              <a:ea typeface="배달의민족 주아" pitchFamily="18" charset="-127"/>
            </a:endParaRPr>
          </a:p>
          <a:p>
            <a:endParaRPr lang="en-US" altLang="ko-KR" sz="200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기면증 치료를 위해 꿈 속으로 들어간다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하지만 부작용으로 기억을 잃어 버린다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endParaRPr lang="en-US" altLang="ko-KR" sz="2000" smtClean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현실에서는 몸이 작고 약한지만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 </a:t>
            </a:r>
          </a:p>
          <a:p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꿈 속에서 만큼은 신체능력이 뛰어나다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46" y="1767254"/>
            <a:ext cx="1641073" cy="33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3" y="1681849"/>
            <a:ext cx="1257300" cy="2400300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57" y="2057400"/>
            <a:ext cx="1270497" cy="30166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085" y="528413"/>
            <a:ext cx="7886700" cy="1088116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 </a:t>
            </a:r>
            <a:r>
              <a:rPr lang="en-US" altLang="ko-KR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33" y="2412550"/>
            <a:ext cx="1515415" cy="21850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5151" y="2412550"/>
            <a:ext cx="49519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배달의민족 주아" pitchFamily="18" charset="-127"/>
                <a:ea typeface="배달의민족 주아" pitchFamily="18" charset="-127"/>
              </a:rPr>
              <a:t>이름 </a:t>
            </a:r>
            <a:r>
              <a:rPr lang="en-US" altLang="ko-KR" sz="2000"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2000">
                <a:latin typeface="배달의민족 주아" pitchFamily="18" charset="-127"/>
                <a:ea typeface="배달의민족 주아" pitchFamily="18" charset="-127"/>
              </a:rPr>
              <a:t>캐빗</a:t>
            </a:r>
            <a:r>
              <a:rPr lang="en-US" altLang="ko-KR" sz="2000">
                <a:latin typeface="배달의민족 주아" pitchFamily="18" charset="-127"/>
                <a:ea typeface="배달의민족 주아" pitchFamily="18" charset="-127"/>
              </a:rPr>
              <a:t>(Cabbit)</a:t>
            </a:r>
          </a:p>
          <a:p>
            <a:r>
              <a:rPr lang="ko-KR" altLang="en-US" sz="2000">
                <a:latin typeface="배달의민족 주아" pitchFamily="18" charset="-127"/>
                <a:ea typeface="배달의민족 주아" pitchFamily="18" charset="-127"/>
              </a:rPr>
              <a:t>종류 </a:t>
            </a:r>
            <a:r>
              <a:rPr lang="en-US" altLang="ko-KR" sz="2000"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둔기 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&lt;</a:t>
            </a:r>
            <a:r>
              <a:rPr lang="ko-KR" altLang="en-US" sz="2000" smtClean="0">
                <a:latin typeface="배달의민족 주아" pitchFamily="18" charset="-127"/>
                <a:ea typeface="배달의민족 주아" pitchFamily="18" charset="-127"/>
              </a:rPr>
              <a:t>주무기</a:t>
            </a:r>
            <a:r>
              <a:rPr lang="en-US" altLang="ko-KR" sz="2000" smtClean="0">
                <a:latin typeface="배달의민족 주아" pitchFamily="18" charset="-127"/>
                <a:ea typeface="배달의민족 주아" pitchFamily="18" charset="-127"/>
              </a:rPr>
              <a:t>&gt;</a:t>
            </a:r>
            <a:endParaRPr lang="ko-KR" altLang="en-US" sz="2000">
              <a:latin typeface="배달의민족 주아" pitchFamily="18" charset="-127"/>
              <a:ea typeface="배달의민족 주아" pitchFamily="18" charset="-127"/>
            </a:endParaRPr>
          </a:p>
          <a:p>
            <a:endParaRPr lang="ko-KR" altLang="en-US" sz="200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>
                <a:latin typeface="배달의민족 주아" pitchFamily="18" charset="-127"/>
                <a:ea typeface="배달의민족 주아" pitchFamily="18" charset="-127"/>
              </a:rPr>
              <a:t>원래는 토끼인형이지만 주인공의 무기로 개조 된다</a:t>
            </a:r>
            <a:r>
              <a:rPr lang="en-US" altLang="ko-KR" sz="200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  <a:p>
            <a:r>
              <a:rPr lang="ko-KR" altLang="en-US" sz="2000">
                <a:latin typeface="배달의민족 주아" pitchFamily="18" charset="-127"/>
                <a:ea typeface="배달의민족 주아" pitchFamily="18" charset="-127"/>
              </a:rPr>
              <a:t>그래서 </a:t>
            </a:r>
            <a:r>
              <a:rPr lang="ko-KR" altLang="en-US" sz="200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말을 할 수 있다</a:t>
            </a:r>
            <a:r>
              <a:rPr lang="en-US" altLang="ko-KR" sz="2000">
                <a:solidFill>
                  <a:srgbClr val="7030A0"/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14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273</Words>
  <Application>Microsoft Office PowerPoint</Application>
  <PresentationFormat>화면 슬라이드 쇼(4:3)</PresentationFormat>
  <Paragraphs>83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배달의민족 주아</vt:lpstr>
      <vt:lpstr>Calibri Light</vt:lpstr>
      <vt:lpstr>Arial</vt:lpstr>
      <vt:lpstr>맑은 고딕</vt:lpstr>
      <vt:lpstr>배달의민족 도현</vt:lpstr>
      <vt:lpstr>Calibri</vt:lpstr>
      <vt:lpstr>Office 테마</vt:lpstr>
      <vt:lpstr>Unity3d를 이용한 AR게임 구현</vt:lpstr>
      <vt:lpstr>목차</vt:lpstr>
      <vt:lpstr>팀 소개</vt:lpstr>
      <vt:lpstr>프로젝트 소개 – 개요 및 특징</vt:lpstr>
      <vt:lpstr>프로젝트 소개 - 시놉시스</vt:lpstr>
      <vt:lpstr>프로젝트 소개</vt:lpstr>
      <vt:lpstr>프로젝트 소개 - 컨셉</vt:lpstr>
      <vt:lpstr>프로젝트 소개 - 캐릭터</vt:lpstr>
      <vt:lpstr>프로젝트 소개 - 무기</vt:lpstr>
      <vt:lpstr>프로젝트 소개 – 무기</vt:lpstr>
      <vt:lpstr>프로젝트 소개 - 시스템</vt:lpstr>
      <vt:lpstr>프로젝트 소개 – 사용 툴</vt:lpstr>
      <vt:lpstr>현 프로젝트 상황</vt:lpstr>
      <vt:lpstr>현 프로젝트 상황</vt:lpstr>
      <vt:lpstr>수정 및 보완 예정사항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Unity3d를 이용한 AR게임 구현</dc:title>
  <dc:creator>Tae-Gyu</dc:creator>
  <cp:lastModifiedBy>Tae-Gyu</cp:lastModifiedBy>
  <cp:revision>34</cp:revision>
  <dcterms:created xsi:type="dcterms:W3CDTF">2016-04-05T15:29:17Z</dcterms:created>
  <dcterms:modified xsi:type="dcterms:W3CDTF">2016-04-24T02:50:29Z</dcterms:modified>
</cp:coreProperties>
</file>